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</p:sldIdLst>
  <p:sldSz cx="12192000" cy="6858000"/>
  <p:notesSz cx="6858000" cy="9144000"/>
  <p:custDataLst>
    <p:tags r:id="rId1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7FF"/>
    <a:srgbClr val="FF8828"/>
    <a:srgbClr val="CE4668"/>
    <a:srgbClr val="3CFD84"/>
    <a:srgbClr val="7048DC"/>
    <a:srgbClr val="19D1FF"/>
    <a:srgbClr val="25D366"/>
    <a:srgbClr val="A94568"/>
    <a:srgbClr val="563D8E"/>
    <a:srgbClr val="1BA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>
        <p:guide orient="horz" pos="2160"/>
        <p:guide pos="4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37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52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28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05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40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34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72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2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85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34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97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095668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Слайд think-cell" r:id="rId16" imgW="360" imgH="360" progId="TCLayout.ActiveDocument.1">
                  <p:embed/>
                </p:oleObj>
              </mc:Choice>
              <mc:Fallback>
                <p:oleObj name="Слайд think-cell" r:id="rId1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ru-RU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8EC68-88B5-40E4-9942-900EA9948235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8E077-0E8E-416A-A478-C56108F733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58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86" y="164309"/>
            <a:ext cx="4395597" cy="6529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1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в открывшемся чат-боте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Телеграм</a:t>
            </a:r>
            <a:endParaRPr lang="ru-RU" sz="4000" dirty="0">
              <a:solidFill>
                <a:srgbClr val="000000"/>
              </a:solidFill>
              <a:latin typeface="Beeline Sans" panose="020B0500040202020204" pitchFamily="34" charset="-52"/>
            </a:endParaRP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нажать «СТАРТ»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9846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19" y="173361"/>
            <a:ext cx="4377327" cy="6511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3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58815" y="1950218"/>
            <a:ext cx="47224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чтобы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воспользоваться</a:t>
            </a:r>
            <a:b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</a:b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ИИ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нужно выбрать</a:t>
            </a: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«сценарии»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8226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34" y="164309"/>
            <a:ext cx="4389500" cy="6529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2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в ответ на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его запрос выбрать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«</a:t>
            </a:r>
            <a:r>
              <a:rPr lang="ru-RU" sz="4000" dirty="0" err="1">
                <a:solidFill>
                  <a:srgbClr val="000000"/>
                </a:solidFill>
                <a:latin typeface="Beeline Sans" panose="020B0500040202020204" pitchFamily="34" charset="-52"/>
              </a:rPr>
              <a:t>Open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» в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нижнем правом углу экрана 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3158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34" y="168837"/>
            <a:ext cx="4389500" cy="6520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3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ознакомиться</a:t>
            </a:r>
            <a:b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</a:b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с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условиями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приложения</a:t>
            </a:r>
            <a:b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</a:b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и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нажать «Начать»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8957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34" y="168837"/>
            <a:ext cx="4389499" cy="6520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4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в открывшемся окне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выбрать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«войти в аккаунт»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11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34" y="168838"/>
            <a:ext cx="4389499" cy="6520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5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ввести свой новый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номер и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нажать «получить код»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2009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9" y="168838"/>
            <a:ext cx="4383409" cy="6520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6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ввести разовый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код для регистрации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741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9" y="173361"/>
            <a:ext cx="4383409" cy="6511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7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131" y="1950218"/>
            <a:ext cx="45204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ГОТОВО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– можно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пользоваться приложением</a:t>
            </a: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тарифа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План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б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kids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4056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9" y="173361"/>
            <a:ext cx="4383408" cy="6511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1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58815" y="1950218"/>
            <a:ext cx="47224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в мини-приложении</a:t>
            </a: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тарифа 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План 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б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. </a:t>
            </a:r>
            <a:r>
              <a:rPr lang="en-US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kids</a:t>
            </a:r>
            <a:r>
              <a:rPr lang="ru-RU" sz="4000" dirty="0" smtClean="0">
                <a:solidFill>
                  <a:srgbClr val="000000"/>
                </a:solidFill>
                <a:latin typeface="Beeline Sans" panose="020B0500040202020204" pitchFamily="34" charset="-52"/>
              </a:rPr>
              <a:t> выбрать</a:t>
            </a:r>
            <a:endParaRPr lang="ru-RU" sz="4000" dirty="0">
              <a:solidFill>
                <a:srgbClr val="000000"/>
              </a:solidFill>
              <a:latin typeface="Beeline Sans" panose="020B0500040202020204" pitchFamily="34" charset="-52"/>
            </a:endParaRP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«новый чат с </a:t>
            </a:r>
            <a:r>
              <a:rPr lang="ru-RU" sz="4000" dirty="0" err="1">
                <a:solidFill>
                  <a:srgbClr val="000000"/>
                </a:solidFill>
                <a:latin typeface="Beeline Sans" panose="020B0500040202020204" pitchFamily="34" charset="-52"/>
              </a:rPr>
              <a:t>нейро</a:t>
            </a:r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»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736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177694" y="0"/>
            <a:ext cx="7766612" cy="66275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9" y="173361"/>
            <a:ext cx="4383408" cy="6511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1765" y="95554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Beeline Sans Black" panose="020B0A00040202020204" pitchFamily="34" charset="-52"/>
              </a:rPr>
              <a:t>2</a:t>
            </a:r>
            <a:endParaRPr lang="ru-RU" sz="4000" dirty="0">
              <a:solidFill>
                <a:schemeClr val="bg1"/>
              </a:solidFill>
              <a:latin typeface="Beeline Sans Black" panose="020B0A00040202020204" pitchFamily="3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58815" y="1950218"/>
            <a:ext cx="47224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ознакомиться</a:t>
            </a: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с условиями оферты</a:t>
            </a:r>
          </a:p>
          <a:p>
            <a:pPr algn="ctr"/>
            <a:r>
              <a:rPr lang="ru-RU" sz="4000" dirty="0">
                <a:solidFill>
                  <a:srgbClr val="000000"/>
                </a:solidFill>
                <a:latin typeface="Beeline Sans" panose="020B0500040202020204" pitchFamily="34" charset="-52"/>
              </a:rPr>
              <a:t>и принять её</a:t>
            </a:r>
            <a:endParaRPr lang="ru-RU" sz="4000" dirty="0">
              <a:latin typeface="Beeline Sans" panose="020B050004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29280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IQfdqOIyhLPVAfvIXlKw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107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Beeline Sans</vt:lpstr>
      <vt:lpstr>Beeline Sans Black</vt:lpstr>
      <vt:lpstr>Calibri</vt:lpstr>
      <vt:lpstr>Calibri Light</vt:lpstr>
      <vt:lpstr>Тема Office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Vimpelcom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Катмарова Екатерина Юрьевна</dc:creator>
  <cp:lastModifiedBy>Катмарова Екатерина Юрьевна</cp:lastModifiedBy>
  <cp:revision>129</cp:revision>
  <dcterms:created xsi:type="dcterms:W3CDTF">2025-02-17T06:13:53Z</dcterms:created>
  <dcterms:modified xsi:type="dcterms:W3CDTF">2025-09-01T11:52:58Z</dcterms:modified>
</cp:coreProperties>
</file>